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9" r:id="rId5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1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B1419E-2492-4F2F-B524-85D353BDA53E}" type="doc">
      <dgm:prSet loTypeId="urn:microsoft.com/office/officeart/2005/8/layout/cycle8" loCatId="cycle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4F112573-A0A5-4D12-8EB1-F1F738ABF5A0}">
      <dgm:prSet phldrT="[Texto]"/>
      <dgm:spPr/>
      <dgm:t>
        <a:bodyPr/>
        <a:lstStyle/>
        <a:p>
          <a:r>
            <a:rPr lang="es-ES" dirty="0" smtClean="0">
              <a:latin typeface="Arial" panose="020B0604020202020204" pitchFamily="34" charset="0"/>
              <a:cs typeface="Arial" panose="020B0604020202020204" pitchFamily="34" charset="0"/>
            </a:rPr>
            <a:t>Ruta de la Felicidad</a:t>
          </a:r>
          <a:endParaRPr lang="es-E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721A21C-502A-44C9-A52D-D500B7C75C5E}" type="parTrans" cxnId="{4EE7562F-4F53-4E4C-BDE3-0C7E5D8B88B5}">
      <dgm:prSet/>
      <dgm:spPr/>
      <dgm:t>
        <a:bodyPr/>
        <a:lstStyle/>
        <a:p>
          <a:endParaRPr lang="es-E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4016844-6425-4771-BF82-048A215064FE}" type="sibTrans" cxnId="{4EE7562F-4F53-4E4C-BDE3-0C7E5D8B88B5}">
      <dgm:prSet/>
      <dgm:spPr/>
      <dgm:t>
        <a:bodyPr/>
        <a:lstStyle/>
        <a:p>
          <a:endParaRPr lang="es-E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FF0332C-82F0-42D7-A0CB-ADB24D44B08B}">
      <dgm:prSet phldrT="[Texto]"/>
      <dgm:spPr/>
      <dgm:t>
        <a:bodyPr/>
        <a:lstStyle/>
        <a:p>
          <a:r>
            <a:rPr lang="es-ES" dirty="0" smtClean="0">
              <a:latin typeface="Arial" panose="020B0604020202020204" pitchFamily="34" charset="0"/>
              <a:cs typeface="Arial" panose="020B0604020202020204" pitchFamily="34" charset="0"/>
            </a:rPr>
            <a:t>Ruta del Crecimiento</a:t>
          </a:r>
          <a:endParaRPr lang="es-E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060C3C0-3CBF-4444-9074-36136E01A6F0}" type="parTrans" cxnId="{B1D77A8B-303C-49A8-803F-69A5E2C9315B}">
      <dgm:prSet/>
      <dgm:spPr/>
      <dgm:t>
        <a:bodyPr/>
        <a:lstStyle/>
        <a:p>
          <a:endParaRPr lang="es-E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611AD41-57D9-4A46-8442-3CAF7A4DC829}" type="sibTrans" cxnId="{B1D77A8B-303C-49A8-803F-69A5E2C9315B}">
      <dgm:prSet/>
      <dgm:spPr/>
      <dgm:t>
        <a:bodyPr/>
        <a:lstStyle/>
        <a:p>
          <a:endParaRPr lang="es-E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A924AE-F9CD-4F72-81C1-C962CACC9E82}">
      <dgm:prSet phldrT="[Texto]"/>
      <dgm:spPr/>
      <dgm:t>
        <a:bodyPr/>
        <a:lstStyle/>
        <a:p>
          <a:r>
            <a:rPr lang="es-ES" dirty="0" smtClean="0">
              <a:latin typeface="Arial" panose="020B0604020202020204" pitchFamily="34" charset="0"/>
              <a:cs typeface="Arial" panose="020B0604020202020204" pitchFamily="34" charset="0"/>
            </a:rPr>
            <a:t>Ruta del Servicio</a:t>
          </a:r>
          <a:endParaRPr lang="es-E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CE0A2FD-B7F1-4022-97E2-0E56EA73CA0F}" type="parTrans" cxnId="{1F839B14-E28D-46D6-8EF5-E5140D855A6B}">
      <dgm:prSet/>
      <dgm:spPr/>
      <dgm:t>
        <a:bodyPr/>
        <a:lstStyle/>
        <a:p>
          <a:endParaRPr lang="es-E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E5520F5-23E3-4293-A2A5-95AC84593597}" type="sibTrans" cxnId="{1F839B14-E28D-46D6-8EF5-E5140D855A6B}">
      <dgm:prSet/>
      <dgm:spPr/>
      <dgm:t>
        <a:bodyPr/>
        <a:lstStyle/>
        <a:p>
          <a:endParaRPr lang="es-E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C480BEE-4BC4-4C90-AE90-A606BCFE0F0A}">
      <dgm:prSet phldrT="[Texto]"/>
      <dgm:spPr/>
      <dgm:t>
        <a:bodyPr/>
        <a:lstStyle/>
        <a:p>
          <a:r>
            <a:rPr lang="es-ES" dirty="0" smtClean="0">
              <a:latin typeface="Arial" panose="020B0604020202020204" pitchFamily="34" charset="0"/>
              <a:cs typeface="Arial" panose="020B0604020202020204" pitchFamily="34" charset="0"/>
            </a:rPr>
            <a:t>Ruta de la Calidad</a:t>
          </a:r>
          <a:endParaRPr lang="es-E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D7F4C8E-5536-4769-8185-3462CEAFD3B1}" type="parTrans" cxnId="{76709F22-01AF-435E-AC53-CB0916236A72}">
      <dgm:prSet/>
      <dgm:spPr/>
      <dgm:t>
        <a:bodyPr/>
        <a:lstStyle/>
        <a:p>
          <a:endParaRPr lang="es-E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83631F6-DD72-4813-8FA6-245A516E3F1E}" type="sibTrans" cxnId="{76709F22-01AF-435E-AC53-CB0916236A72}">
      <dgm:prSet/>
      <dgm:spPr/>
      <dgm:t>
        <a:bodyPr/>
        <a:lstStyle/>
        <a:p>
          <a:endParaRPr lang="es-E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BB0AA27-DB72-48D9-95FD-E0E934EE6F8A}">
      <dgm:prSet phldrT="[Texto]"/>
      <dgm:spPr/>
      <dgm:t>
        <a:bodyPr/>
        <a:lstStyle/>
        <a:p>
          <a:r>
            <a:rPr lang="es-ES" dirty="0" smtClean="0">
              <a:latin typeface="Arial" panose="020B0604020202020204" pitchFamily="34" charset="0"/>
              <a:cs typeface="Arial" panose="020B0604020202020204" pitchFamily="34" charset="0"/>
            </a:rPr>
            <a:t>Ruta del Análisis de Datos</a:t>
          </a:r>
          <a:endParaRPr lang="es-E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C4C7D06-6CCB-44CE-B0C6-009FB85C0537}" type="parTrans" cxnId="{FB6F2780-C925-4D71-ACB6-3C1825A9FA5D}">
      <dgm:prSet/>
      <dgm:spPr/>
      <dgm:t>
        <a:bodyPr/>
        <a:lstStyle/>
        <a:p>
          <a:endParaRPr lang="es-E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72EBE1E-0577-4708-B30E-6131D57F61CD}" type="sibTrans" cxnId="{FB6F2780-C925-4D71-ACB6-3C1825A9FA5D}">
      <dgm:prSet/>
      <dgm:spPr/>
      <dgm:t>
        <a:bodyPr/>
        <a:lstStyle/>
        <a:p>
          <a:endParaRPr lang="es-E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3E9A0E1-CA20-4241-BFD0-AB7E34B8A70A}" type="pres">
      <dgm:prSet presAssocID="{7FB1419E-2492-4F2F-B524-85D353BDA53E}" presName="compositeShape" presStyleCnt="0">
        <dgm:presLayoutVars>
          <dgm:chMax val="7"/>
          <dgm:dir/>
          <dgm:resizeHandles val="exact"/>
        </dgm:presLayoutVars>
      </dgm:prSet>
      <dgm:spPr/>
    </dgm:pt>
    <dgm:pt modelId="{9DC3B1DB-A98D-4F11-834E-B0E211353EDA}" type="pres">
      <dgm:prSet presAssocID="{7FB1419E-2492-4F2F-B524-85D353BDA53E}" presName="wedge1" presStyleLbl="node1" presStyleIdx="0" presStyleCnt="5"/>
      <dgm:spPr/>
    </dgm:pt>
    <dgm:pt modelId="{6F2C0E9C-4559-4FCA-A4B9-FC8B505AC19A}" type="pres">
      <dgm:prSet presAssocID="{7FB1419E-2492-4F2F-B524-85D353BDA53E}" presName="dummy1a" presStyleCnt="0"/>
      <dgm:spPr/>
    </dgm:pt>
    <dgm:pt modelId="{893135AE-A7A8-48CC-9AA3-37F907D105D5}" type="pres">
      <dgm:prSet presAssocID="{7FB1419E-2492-4F2F-B524-85D353BDA53E}" presName="dummy1b" presStyleCnt="0"/>
      <dgm:spPr/>
    </dgm:pt>
    <dgm:pt modelId="{A5E022AC-D3A0-4561-A894-3224610B4DE1}" type="pres">
      <dgm:prSet presAssocID="{7FB1419E-2492-4F2F-B524-85D353BDA53E}" presName="wedge1Tx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37A0240B-09CC-4161-8222-09A613AD7155}" type="pres">
      <dgm:prSet presAssocID="{7FB1419E-2492-4F2F-B524-85D353BDA53E}" presName="wedge2" presStyleLbl="node1" presStyleIdx="1" presStyleCnt="5"/>
      <dgm:spPr/>
    </dgm:pt>
    <dgm:pt modelId="{4BA862C2-37CE-442C-8D71-022E6ADE6F78}" type="pres">
      <dgm:prSet presAssocID="{7FB1419E-2492-4F2F-B524-85D353BDA53E}" presName="dummy2a" presStyleCnt="0"/>
      <dgm:spPr/>
    </dgm:pt>
    <dgm:pt modelId="{E436ACF8-FA3E-4EF5-9E56-1904C06BA77D}" type="pres">
      <dgm:prSet presAssocID="{7FB1419E-2492-4F2F-B524-85D353BDA53E}" presName="dummy2b" presStyleCnt="0"/>
      <dgm:spPr/>
    </dgm:pt>
    <dgm:pt modelId="{2D99F49D-4CF2-4363-A6CE-BEE80553C389}" type="pres">
      <dgm:prSet presAssocID="{7FB1419E-2492-4F2F-B524-85D353BDA53E}" presName="wedge2Tx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4F8F5C94-D15C-4451-8D03-BCA3CCD4860E}" type="pres">
      <dgm:prSet presAssocID="{7FB1419E-2492-4F2F-B524-85D353BDA53E}" presName="wedge3" presStyleLbl="node1" presStyleIdx="2" presStyleCnt="5"/>
      <dgm:spPr/>
    </dgm:pt>
    <dgm:pt modelId="{ACA17CBC-C9F5-41FA-8F5D-4E089737719B}" type="pres">
      <dgm:prSet presAssocID="{7FB1419E-2492-4F2F-B524-85D353BDA53E}" presName="dummy3a" presStyleCnt="0"/>
      <dgm:spPr/>
    </dgm:pt>
    <dgm:pt modelId="{4537F764-3B9D-4E7B-AAD6-6621F0DF60FE}" type="pres">
      <dgm:prSet presAssocID="{7FB1419E-2492-4F2F-B524-85D353BDA53E}" presName="dummy3b" presStyleCnt="0"/>
      <dgm:spPr/>
    </dgm:pt>
    <dgm:pt modelId="{7A3CEA64-54C8-45DB-A3F3-A2F334075BA9}" type="pres">
      <dgm:prSet presAssocID="{7FB1419E-2492-4F2F-B524-85D353BDA53E}" presName="wedge3Tx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807BAD04-2523-4A10-8B67-5CAEA7929232}" type="pres">
      <dgm:prSet presAssocID="{7FB1419E-2492-4F2F-B524-85D353BDA53E}" presName="wedge4" presStyleLbl="node1" presStyleIdx="3" presStyleCnt="5"/>
      <dgm:spPr/>
    </dgm:pt>
    <dgm:pt modelId="{158EA5C2-041B-40D6-B298-70A2F12CEF17}" type="pres">
      <dgm:prSet presAssocID="{7FB1419E-2492-4F2F-B524-85D353BDA53E}" presName="dummy4a" presStyleCnt="0"/>
      <dgm:spPr/>
    </dgm:pt>
    <dgm:pt modelId="{675595A6-3FE8-45F7-AAD9-1BEE25771ABB}" type="pres">
      <dgm:prSet presAssocID="{7FB1419E-2492-4F2F-B524-85D353BDA53E}" presName="dummy4b" presStyleCnt="0"/>
      <dgm:spPr/>
    </dgm:pt>
    <dgm:pt modelId="{DB6A3126-DF3C-433E-9069-EBA505EDEED8}" type="pres">
      <dgm:prSet presAssocID="{7FB1419E-2492-4F2F-B524-85D353BDA53E}" presName="wedge4Tx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F2E8C604-B182-4F57-8B75-76C32DC9BC6C}" type="pres">
      <dgm:prSet presAssocID="{7FB1419E-2492-4F2F-B524-85D353BDA53E}" presName="wedge5" presStyleLbl="node1" presStyleIdx="4" presStyleCnt="5"/>
      <dgm:spPr/>
    </dgm:pt>
    <dgm:pt modelId="{82ADAD9D-2DEB-4360-86F2-697D76E78844}" type="pres">
      <dgm:prSet presAssocID="{7FB1419E-2492-4F2F-B524-85D353BDA53E}" presName="dummy5a" presStyleCnt="0"/>
      <dgm:spPr/>
    </dgm:pt>
    <dgm:pt modelId="{EAF883BB-F5AA-40D4-80FF-03064E3D6CBF}" type="pres">
      <dgm:prSet presAssocID="{7FB1419E-2492-4F2F-B524-85D353BDA53E}" presName="dummy5b" presStyleCnt="0"/>
      <dgm:spPr/>
    </dgm:pt>
    <dgm:pt modelId="{14C8C5CD-F007-4DE5-A870-E0A9B3510890}" type="pres">
      <dgm:prSet presAssocID="{7FB1419E-2492-4F2F-B524-85D353BDA53E}" presName="wedge5Tx" presStyleLbl="node1" presStyleIdx="4" presStyleCnt="5">
        <dgm:presLayoutVars>
          <dgm:chMax val="0"/>
          <dgm:chPref val="0"/>
          <dgm:bulletEnabled val="1"/>
        </dgm:presLayoutVars>
      </dgm:prSet>
      <dgm:spPr/>
    </dgm:pt>
    <dgm:pt modelId="{2CF53596-89B7-45CC-8692-352AEA4E8650}" type="pres">
      <dgm:prSet presAssocID="{44016844-6425-4771-BF82-048A215064FE}" presName="arrowWedge1" presStyleLbl="fgSibTrans2D1" presStyleIdx="0" presStyleCnt="5"/>
      <dgm:spPr/>
    </dgm:pt>
    <dgm:pt modelId="{B7D30DE8-7625-42D3-ADFE-976F809EEA49}" type="pres">
      <dgm:prSet presAssocID="{C611AD41-57D9-4A46-8442-3CAF7A4DC829}" presName="arrowWedge2" presStyleLbl="fgSibTrans2D1" presStyleIdx="1" presStyleCnt="5"/>
      <dgm:spPr/>
    </dgm:pt>
    <dgm:pt modelId="{D0D81546-3B5D-4656-8ADA-163CC2E0FAE6}" type="pres">
      <dgm:prSet presAssocID="{0E5520F5-23E3-4293-A2A5-95AC84593597}" presName="arrowWedge3" presStyleLbl="fgSibTrans2D1" presStyleIdx="2" presStyleCnt="5"/>
      <dgm:spPr/>
    </dgm:pt>
    <dgm:pt modelId="{2DFF75F6-4522-4E3E-BE9A-26CD7065A698}" type="pres">
      <dgm:prSet presAssocID="{483631F6-DD72-4813-8FA6-245A516E3F1E}" presName="arrowWedge4" presStyleLbl="fgSibTrans2D1" presStyleIdx="3" presStyleCnt="5"/>
      <dgm:spPr/>
    </dgm:pt>
    <dgm:pt modelId="{19FD0DBD-EF7C-48DD-BE35-67D46C177081}" type="pres">
      <dgm:prSet presAssocID="{972EBE1E-0577-4708-B30E-6131D57F61CD}" presName="arrowWedge5" presStyleLbl="fgSibTrans2D1" presStyleIdx="4" presStyleCnt="5"/>
      <dgm:spPr/>
    </dgm:pt>
  </dgm:ptLst>
  <dgm:cxnLst>
    <dgm:cxn modelId="{4EE7562F-4F53-4E4C-BDE3-0C7E5D8B88B5}" srcId="{7FB1419E-2492-4F2F-B524-85D353BDA53E}" destId="{4F112573-A0A5-4D12-8EB1-F1F738ABF5A0}" srcOrd="0" destOrd="0" parTransId="{B721A21C-502A-44C9-A52D-D500B7C75C5E}" sibTransId="{44016844-6425-4771-BF82-048A215064FE}"/>
    <dgm:cxn modelId="{55008159-C622-46B0-88C2-F6023261BF55}" type="presOf" srcId="{4C480BEE-4BC4-4C90-AE90-A606BCFE0F0A}" destId="{DB6A3126-DF3C-433E-9069-EBA505EDEED8}" srcOrd="1" destOrd="0" presId="urn:microsoft.com/office/officeart/2005/8/layout/cycle8"/>
    <dgm:cxn modelId="{A9D006AB-22EA-4601-8D89-C65C3C27D974}" type="presOf" srcId="{4F112573-A0A5-4D12-8EB1-F1F738ABF5A0}" destId="{A5E022AC-D3A0-4561-A894-3224610B4DE1}" srcOrd="1" destOrd="0" presId="urn:microsoft.com/office/officeart/2005/8/layout/cycle8"/>
    <dgm:cxn modelId="{59762769-61E0-4B5E-BE18-41FE14AD78EA}" type="presOf" srcId="{AFF0332C-82F0-42D7-A0CB-ADB24D44B08B}" destId="{2D99F49D-4CF2-4363-A6CE-BEE80553C389}" srcOrd="1" destOrd="0" presId="urn:microsoft.com/office/officeart/2005/8/layout/cycle8"/>
    <dgm:cxn modelId="{B1D77A8B-303C-49A8-803F-69A5E2C9315B}" srcId="{7FB1419E-2492-4F2F-B524-85D353BDA53E}" destId="{AFF0332C-82F0-42D7-A0CB-ADB24D44B08B}" srcOrd="1" destOrd="0" parTransId="{A060C3C0-3CBF-4444-9074-36136E01A6F0}" sibTransId="{C611AD41-57D9-4A46-8442-3CAF7A4DC829}"/>
    <dgm:cxn modelId="{3934455F-AB03-4FA4-9977-73157A302D54}" type="presOf" srcId="{AFF0332C-82F0-42D7-A0CB-ADB24D44B08B}" destId="{37A0240B-09CC-4161-8222-09A613AD7155}" srcOrd="0" destOrd="0" presId="urn:microsoft.com/office/officeart/2005/8/layout/cycle8"/>
    <dgm:cxn modelId="{A790FADB-70B7-47AE-9FE9-77FFA0C16AAF}" type="presOf" srcId="{4F112573-A0A5-4D12-8EB1-F1F738ABF5A0}" destId="{9DC3B1DB-A98D-4F11-834E-B0E211353EDA}" srcOrd="0" destOrd="0" presId="urn:microsoft.com/office/officeart/2005/8/layout/cycle8"/>
    <dgm:cxn modelId="{629A57F7-80F1-4E2E-B16A-73BCD1DC17D6}" type="presOf" srcId="{01A924AE-F9CD-4F72-81C1-C962CACC9E82}" destId="{7A3CEA64-54C8-45DB-A3F3-A2F334075BA9}" srcOrd="1" destOrd="0" presId="urn:microsoft.com/office/officeart/2005/8/layout/cycle8"/>
    <dgm:cxn modelId="{FF40CED4-C469-4375-A2B9-120E3218BFBC}" type="presOf" srcId="{7FB1419E-2492-4F2F-B524-85D353BDA53E}" destId="{13E9A0E1-CA20-4241-BFD0-AB7E34B8A70A}" srcOrd="0" destOrd="0" presId="urn:microsoft.com/office/officeart/2005/8/layout/cycle8"/>
    <dgm:cxn modelId="{76709F22-01AF-435E-AC53-CB0916236A72}" srcId="{7FB1419E-2492-4F2F-B524-85D353BDA53E}" destId="{4C480BEE-4BC4-4C90-AE90-A606BCFE0F0A}" srcOrd="3" destOrd="0" parTransId="{AD7F4C8E-5536-4769-8185-3462CEAFD3B1}" sibTransId="{483631F6-DD72-4813-8FA6-245A516E3F1E}"/>
    <dgm:cxn modelId="{3A6DEE7B-80C6-4DB8-8EA6-AC26B8C05F82}" type="presOf" srcId="{1BB0AA27-DB72-48D9-95FD-E0E934EE6F8A}" destId="{F2E8C604-B182-4F57-8B75-76C32DC9BC6C}" srcOrd="0" destOrd="0" presId="urn:microsoft.com/office/officeart/2005/8/layout/cycle8"/>
    <dgm:cxn modelId="{696B8792-BC60-4AE1-A5A6-C2FDBA0D78B4}" type="presOf" srcId="{1BB0AA27-DB72-48D9-95FD-E0E934EE6F8A}" destId="{14C8C5CD-F007-4DE5-A870-E0A9B3510890}" srcOrd="1" destOrd="0" presId="urn:microsoft.com/office/officeart/2005/8/layout/cycle8"/>
    <dgm:cxn modelId="{1F839B14-E28D-46D6-8EF5-E5140D855A6B}" srcId="{7FB1419E-2492-4F2F-B524-85D353BDA53E}" destId="{01A924AE-F9CD-4F72-81C1-C962CACC9E82}" srcOrd="2" destOrd="0" parTransId="{FCE0A2FD-B7F1-4022-97E2-0E56EA73CA0F}" sibTransId="{0E5520F5-23E3-4293-A2A5-95AC84593597}"/>
    <dgm:cxn modelId="{E59C86FA-5114-4A18-814D-C655309E9012}" type="presOf" srcId="{01A924AE-F9CD-4F72-81C1-C962CACC9E82}" destId="{4F8F5C94-D15C-4451-8D03-BCA3CCD4860E}" srcOrd="0" destOrd="0" presId="urn:microsoft.com/office/officeart/2005/8/layout/cycle8"/>
    <dgm:cxn modelId="{FB6F2780-C925-4D71-ACB6-3C1825A9FA5D}" srcId="{7FB1419E-2492-4F2F-B524-85D353BDA53E}" destId="{1BB0AA27-DB72-48D9-95FD-E0E934EE6F8A}" srcOrd="4" destOrd="0" parTransId="{CC4C7D06-6CCB-44CE-B0C6-009FB85C0537}" sibTransId="{972EBE1E-0577-4708-B30E-6131D57F61CD}"/>
    <dgm:cxn modelId="{74E6055C-BEF6-4902-A839-A0C9D84C505B}" type="presOf" srcId="{4C480BEE-4BC4-4C90-AE90-A606BCFE0F0A}" destId="{807BAD04-2523-4A10-8B67-5CAEA7929232}" srcOrd="0" destOrd="0" presId="urn:microsoft.com/office/officeart/2005/8/layout/cycle8"/>
    <dgm:cxn modelId="{1D06FF41-9C83-454B-AF1C-5BB05F5561C1}" type="presParOf" srcId="{13E9A0E1-CA20-4241-BFD0-AB7E34B8A70A}" destId="{9DC3B1DB-A98D-4F11-834E-B0E211353EDA}" srcOrd="0" destOrd="0" presId="urn:microsoft.com/office/officeart/2005/8/layout/cycle8"/>
    <dgm:cxn modelId="{02502CC2-D1FF-484F-A8A1-250704034A93}" type="presParOf" srcId="{13E9A0E1-CA20-4241-BFD0-AB7E34B8A70A}" destId="{6F2C0E9C-4559-4FCA-A4B9-FC8B505AC19A}" srcOrd="1" destOrd="0" presId="urn:microsoft.com/office/officeart/2005/8/layout/cycle8"/>
    <dgm:cxn modelId="{45862118-A21F-46DC-BE1D-686F7DBE1290}" type="presParOf" srcId="{13E9A0E1-CA20-4241-BFD0-AB7E34B8A70A}" destId="{893135AE-A7A8-48CC-9AA3-37F907D105D5}" srcOrd="2" destOrd="0" presId="urn:microsoft.com/office/officeart/2005/8/layout/cycle8"/>
    <dgm:cxn modelId="{53254DB1-785C-4F9B-8F30-41ECD29867F2}" type="presParOf" srcId="{13E9A0E1-CA20-4241-BFD0-AB7E34B8A70A}" destId="{A5E022AC-D3A0-4561-A894-3224610B4DE1}" srcOrd="3" destOrd="0" presId="urn:microsoft.com/office/officeart/2005/8/layout/cycle8"/>
    <dgm:cxn modelId="{1741EF15-B912-445D-A829-3C10F63BE387}" type="presParOf" srcId="{13E9A0E1-CA20-4241-BFD0-AB7E34B8A70A}" destId="{37A0240B-09CC-4161-8222-09A613AD7155}" srcOrd="4" destOrd="0" presId="urn:microsoft.com/office/officeart/2005/8/layout/cycle8"/>
    <dgm:cxn modelId="{A6261404-B4B4-408E-BDC5-2D64B0471FC3}" type="presParOf" srcId="{13E9A0E1-CA20-4241-BFD0-AB7E34B8A70A}" destId="{4BA862C2-37CE-442C-8D71-022E6ADE6F78}" srcOrd="5" destOrd="0" presId="urn:microsoft.com/office/officeart/2005/8/layout/cycle8"/>
    <dgm:cxn modelId="{A530570E-25D5-480C-8363-024A17D5879A}" type="presParOf" srcId="{13E9A0E1-CA20-4241-BFD0-AB7E34B8A70A}" destId="{E436ACF8-FA3E-4EF5-9E56-1904C06BA77D}" srcOrd="6" destOrd="0" presId="urn:microsoft.com/office/officeart/2005/8/layout/cycle8"/>
    <dgm:cxn modelId="{B74A9AC4-FE0D-4E23-9CF3-758EFBDF91F1}" type="presParOf" srcId="{13E9A0E1-CA20-4241-BFD0-AB7E34B8A70A}" destId="{2D99F49D-4CF2-4363-A6CE-BEE80553C389}" srcOrd="7" destOrd="0" presId="urn:microsoft.com/office/officeart/2005/8/layout/cycle8"/>
    <dgm:cxn modelId="{69FFCBEB-3EED-423F-B963-BFF186E694AC}" type="presParOf" srcId="{13E9A0E1-CA20-4241-BFD0-AB7E34B8A70A}" destId="{4F8F5C94-D15C-4451-8D03-BCA3CCD4860E}" srcOrd="8" destOrd="0" presId="urn:microsoft.com/office/officeart/2005/8/layout/cycle8"/>
    <dgm:cxn modelId="{4D049D0E-6AA0-40A6-AAD3-67B967DFB832}" type="presParOf" srcId="{13E9A0E1-CA20-4241-BFD0-AB7E34B8A70A}" destId="{ACA17CBC-C9F5-41FA-8F5D-4E089737719B}" srcOrd="9" destOrd="0" presId="urn:microsoft.com/office/officeart/2005/8/layout/cycle8"/>
    <dgm:cxn modelId="{6820B5C8-D0FD-4466-8EB8-39AA996BE5B7}" type="presParOf" srcId="{13E9A0E1-CA20-4241-BFD0-AB7E34B8A70A}" destId="{4537F764-3B9D-4E7B-AAD6-6621F0DF60FE}" srcOrd="10" destOrd="0" presId="urn:microsoft.com/office/officeart/2005/8/layout/cycle8"/>
    <dgm:cxn modelId="{56E35BE6-A0BB-4539-8260-E08DF9E84CD2}" type="presParOf" srcId="{13E9A0E1-CA20-4241-BFD0-AB7E34B8A70A}" destId="{7A3CEA64-54C8-45DB-A3F3-A2F334075BA9}" srcOrd="11" destOrd="0" presId="urn:microsoft.com/office/officeart/2005/8/layout/cycle8"/>
    <dgm:cxn modelId="{751C05FE-D28E-481C-96E1-80F7735B6B8F}" type="presParOf" srcId="{13E9A0E1-CA20-4241-BFD0-AB7E34B8A70A}" destId="{807BAD04-2523-4A10-8B67-5CAEA7929232}" srcOrd="12" destOrd="0" presId="urn:microsoft.com/office/officeart/2005/8/layout/cycle8"/>
    <dgm:cxn modelId="{37D0A363-E189-443A-8A38-0D3FA90AF485}" type="presParOf" srcId="{13E9A0E1-CA20-4241-BFD0-AB7E34B8A70A}" destId="{158EA5C2-041B-40D6-B298-70A2F12CEF17}" srcOrd="13" destOrd="0" presId="urn:microsoft.com/office/officeart/2005/8/layout/cycle8"/>
    <dgm:cxn modelId="{5B1623D6-2121-4711-AD47-ABF63DF581B4}" type="presParOf" srcId="{13E9A0E1-CA20-4241-BFD0-AB7E34B8A70A}" destId="{675595A6-3FE8-45F7-AAD9-1BEE25771ABB}" srcOrd="14" destOrd="0" presId="urn:microsoft.com/office/officeart/2005/8/layout/cycle8"/>
    <dgm:cxn modelId="{95521E37-AE7E-4CAE-AE3A-79901E94230D}" type="presParOf" srcId="{13E9A0E1-CA20-4241-BFD0-AB7E34B8A70A}" destId="{DB6A3126-DF3C-433E-9069-EBA505EDEED8}" srcOrd="15" destOrd="0" presId="urn:microsoft.com/office/officeart/2005/8/layout/cycle8"/>
    <dgm:cxn modelId="{9F0E9700-EB64-499B-96CA-A18F24B05C95}" type="presParOf" srcId="{13E9A0E1-CA20-4241-BFD0-AB7E34B8A70A}" destId="{F2E8C604-B182-4F57-8B75-76C32DC9BC6C}" srcOrd="16" destOrd="0" presId="urn:microsoft.com/office/officeart/2005/8/layout/cycle8"/>
    <dgm:cxn modelId="{05991A93-58B7-4570-ADED-A86967CF9D4C}" type="presParOf" srcId="{13E9A0E1-CA20-4241-BFD0-AB7E34B8A70A}" destId="{82ADAD9D-2DEB-4360-86F2-697D76E78844}" srcOrd="17" destOrd="0" presId="urn:microsoft.com/office/officeart/2005/8/layout/cycle8"/>
    <dgm:cxn modelId="{4EE552C2-9BBB-4471-9AAF-1443E530A782}" type="presParOf" srcId="{13E9A0E1-CA20-4241-BFD0-AB7E34B8A70A}" destId="{EAF883BB-F5AA-40D4-80FF-03064E3D6CBF}" srcOrd="18" destOrd="0" presId="urn:microsoft.com/office/officeart/2005/8/layout/cycle8"/>
    <dgm:cxn modelId="{ED956697-8227-4CB7-BC14-F08919BABA88}" type="presParOf" srcId="{13E9A0E1-CA20-4241-BFD0-AB7E34B8A70A}" destId="{14C8C5CD-F007-4DE5-A870-E0A9B3510890}" srcOrd="19" destOrd="0" presId="urn:microsoft.com/office/officeart/2005/8/layout/cycle8"/>
    <dgm:cxn modelId="{5581073D-C576-4516-B27B-955732FB1DE2}" type="presParOf" srcId="{13E9A0E1-CA20-4241-BFD0-AB7E34B8A70A}" destId="{2CF53596-89B7-45CC-8692-352AEA4E8650}" srcOrd="20" destOrd="0" presId="urn:microsoft.com/office/officeart/2005/8/layout/cycle8"/>
    <dgm:cxn modelId="{4581CBD4-2C32-4176-886F-960174AEFBA4}" type="presParOf" srcId="{13E9A0E1-CA20-4241-BFD0-AB7E34B8A70A}" destId="{B7D30DE8-7625-42D3-ADFE-976F809EEA49}" srcOrd="21" destOrd="0" presId="urn:microsoft.com/office/officeart/2005/8/layout/cycle8"/>
    <dgm:cxn modelId="{386F2500-1717-4DED-80DB-AB7A6A629A74}" type="presParOf" srcId="{13E9A0E1-CA20-4241-BFD0-AB7E34B8A70A}" destId="{D0D81546-3B5D-4656-8ADA-163CC2E0FAE6}" srcOrd="22" destOrd="0" presId="urn:microsoft.com/office/officeart/2005/8/layout/cycle8"/>
    <dgm:cxn modelId="{AD85A8D9-629F-4BEA-9EE2-753F9EF51564}" type="presParOf" srcId="{13E9A0E1-CA20-4241-BFD0-AB7E34B8A70A}" destId="{2DFF75F6-4522-4E3E-BE9A-26CD7065A698}" srcOrd="23" destOrd="0" presId="urn:microsoft.com/office/officeart/2005/8/layout/cycle8"/>
    <dgm:cxn modelId="{4816B9B5-DC29-444A-A165-E6F6047F94D5}" type="presParOf" srcId="{13E9A0E1-CA20-4241-BFD0-AB7E34B8A70A}" destId="{19FD0DBD-EF7C-48DD-BE35-67D46C177081}" srcOrd="2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C3B1DB-A98D-4F11-834E-B0E211353EDA}">
      <dsp:nvSpPr>
        <dsp:cNvPr id="0" name=""/>
        <dsp:cNvSpPr/>
      </dsp:nvSpPr>
      <dsp:spPr>
        <a:xfrm>
          <a:off x="1852100" y="335415"/>
          <a:ext cx="4551680" cy="4551680"/>
        </a:xfrm>
        <a:prstGeom prst="pie">
          <a:avLst>
            <a:gd name="adj1" fmla="val 16200000"/>
            <a:gd name="adj2" fmla="val 2052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 smtClean="0">
              <a:latin typeface="Arial" panose="020B0604020202020204" pitchFamily="34" charset="0"/>
              <a:cs typeface="Arial" panose="020B0604020202020204" pitchFamily="34" charset="0"/>
            </a:rPr>
            <a:t>Ruta de la Felicidad</a:t>
          </a:r>
          <a:endParaRPr lang="es-ES" sz="19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226560" y="1100531"/>
        <a:ext cx="1463040" cy="975360"/>
      </dsp:txXfrm>
    </dsp:sp>
    <dsp:sp modelId="{37A0240B-09CC-4161-8222-09A613AD7155}">
      <dsp:nvSpPr>
        <dsp:cNvPr id="0" name=""/>
        <dsp:cNvSpPr/>
      </dsp:nvSpPr>
      <dsp:spPr>
        <a:xfrm>
          <a:off x="1891114" y="456793"/>
          <a:ext cx="4551680" cy="4551680"/>
        </a:xfrm>
        <a:prstGeom prst="pie">
          <a:avLst>
            <a:gd name="adj1" fmla="val 20520000"/>
            <a:gd name="adj2" fmla="val 324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 smtClean="0">
              <a:latin typeface="Arial" panose="020B0604020202020204" pitchFamily="34" charset="0"/>
              <a:cs typeface="Arial" panose="020B0604020202020204" pitchFamily="34" charset="0"/>
            </a:rPr>
            <a:t>Ruta del Crecimiento</a:t>
          </a:r>
          <a:endParaRPr lang="es-ES" sz="19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822613" y="2536478"/>
        <a:ext cx="1354666" cy="1083733"/>
      </dsp:txXfrm>
    </dsp:sp>
    <dsp:sp modelId="{4F8F5C94-D15C-4451-8D03-BCA3CCD4860E}">
      <dsp:nvSpPr>
        <dsp:cNvPr id="0" name=""/>
        <dsp:cNvSpPr/>
      </dsp:nvSpPr>
      <dsp:spPr>
        <a:xfrm>
          <a:off x="1788159" y="531571"/>
          <a:ext cx="4551680" cy="4551680"/>
        </a:xfrm>
        <a:prstGeom prst="pie">
          <a:avLst>
            <a:gd name="adj1" fmla="val 3240000"/>
            <a:gd name="adj2" fmla="val 756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 smtClean="0">
              <a:latin typeface="Arial" panose="020B0604020202020204" pitchFamily="34" charset="0"/>
              <a:cs typeface="Arial" panose="020B0604020202020204" pitchFamily="34" charset="0"/>
            </a:rPr>
            <a:t>Ruta del Servicio</a:t>
          </a:r>
          <a:endParaRPr lang="es-ES" sz="19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413759" y="3728584"/>
        <a:ext cx="1300480" cy="1192106"/>
      </dsp:txXfrm>
    </dsp:sp>
    <dsp:sp modelId="{807BAD04-2523-4A10-8B67-5CAEA7929232}">
      <dsp:nvSpPr>
        <dsp:cNvPr id="0" name=""/>
        <dsp:cNvSpPr/>
      </dsp:nvSpPr>
      <dsp:spPr>
        <a:xfrm>
          <a:off x="1685205" y="456793"/>
          <a:ext cx="4551680" cy="4551680"/>
        </a:xfrm>
        <a:prstGeom prst="pie">
          <a:avLst>
            <a:gd name="adj1" fmla="val 7560000"/>
            <a:gd name="adj2" fmla="val 1188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 smtClean="0">
              <a:latin typeface="Arial" panose="020B0604020202020204" pitchFamily="34" charset="0"/>
              <a:cs typeface="Arial" panose="020B0604020202020204" pitchFamily="34" charset="0"/>
            </a:rPr>
            <a:t>Ruta de la Calidad</a:t>
          </a:r>
          <a:endParaRPr lang="es-ES" sz="19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950719" y="2536478"/>
        <a:ext cx="1354666" cy="1083733"/>
      </dsp:txXfrm>
    </dsp:sp>
    <dsp:sp modelId="{F2E8C604-B182-4F57-8B75-76C32DC9BC6C}">
      <dsp:nvSpPr>
        <dsp:cNvPr id="0" name=""/>
        <dsp:cNvSpPr/>
      </dsp:nvSpPr>
      <dsp:spPr>
        <a:xfrm>
          <a:off x="1724219" y="335415"/>
          <a:ext cx="4551680" cy="4551680"/>
        </a:xfrm>
        <a:prstGeom prst="pie">
          <a:avLst>
            <a:gd name="adj1" fmla="val 11880000"/>
            <a:gd name="adj2" fmla="val 1620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 smtClean="0">
              <a:latin typeface="Arial" panose="020B0604020202020204" pitchFamily="34" charset="0"/>
              <a:cs typeface="Arial" panose="020B0604020202020204" pitchFamily="34" charset="0"/>
            </a:rPr>
            <a:t>Ruta del Análisis de Datos</a:t>
          </a:r>
          <a:endParaRPr lang="es-ES" sz="19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438399" y="1100531"/>
        <a:ext cx="1463040" cy="975360"/>
      </dsp:txXfrm>
    </dsp:sp>
    <dsp:sp modelId="{2CF53596-89B7-45CC-8692-352AEA4E8650}">
      <dsp:nvSpPr>
        <dsp:cNvPr id="0" name=""/>
        <dsp:cNvSpPr/>
      </dsp:nvSpPr>
      <dsp:spPr>
        <a:xfrm>
          <a:off x="1570115" y="53644"/>
          <a:ext cx="5115221" cy="5115221"/>
        </a:xfrm>
        <a:prstGeom prst="circularArrow">
          <a:avLst>
            <a:gd name="adj1" fmla="val 5085"/>
            <a:gd name="adj2" fmla="val 327528"/>
            <a:gd name="adj3" fmla="val 20192361"/>
            <a:gd name="adj4" fmla="val 16200324"/>
            <a:gd name="adj5" fmla="val 5932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D30DE8-7625-42D3-ADFE-976F809EEA49}">
      <dsp:nvSpPr>
        <dsp:cNvPr id="0" name=""/>
        <dsp:cNvSpPr/>
      </dsp:nvSpPr>
      <dsp:spPr>
        <a:xfrm>
          <a:off x="1609658" y="174982"/>
          <a:ext cx="5115221" cy="5115221"/>
        </a:xfrm>
        <a:prstGeom prst="circularArrow">
          <a:avLst>
            <a:gd name="adj1" fmla="val 5085"/>
            <a:gd name="adj2" fmla="val 327528"/>
            <a:gd name="adj3" fmla="val 2912753"/>
            <a:gd name="adj4" fmla="val 20519953"/>
            <a:gd name="adj5" fmla="val 5932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D81546-3B5D-4656-8ADA-163CC2E0FAE6}">
      <dsp:nvSpPr>
        <dsp:cNvPr id="0" name=""/>
        <dsp:cNvSpPr/>
      </dsp:nvSpPr>
      <dsp:spPr>
        <a:xfrm>
          <a:off x="1506389" y="249989"/>
          <a:ext cx="5115221" cy="5115221"/>
        </a:xfrm>
        <a:prstGeom prst="circularArrow">
          <a:avLst>
            <a:gd name="adj1" fmla="val 5085"/>
            <a:gd name="adj2" fmla="val 327528"/>
            <a:gd name="adj3" fmla="val 7232777"/>
            <a:gd name="adj4" fmla="val 3239695"/>
            <a:gd name="adj5" fmla="val 5932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FF75F6-4522-4E3E-BE9A-26CD7065A698}">
      <dsp:nvSpPr>
        <dsp:cNvPr id="0" name=""/>
        <dsp:cNvSpPr/>
      </dsp:nvSpPr>
      <dsp:spPr>
        <a:xfrm>
          <a:off x="1403119" y="174982"/>
          <a:ext cx="5115221" cy="5115221"/>
        </a:xfrm>
        <a:prstGeom prst="circularArrow">
          <a:avLst>
            <a:gd name="adj1" fmla="val 5085"/>
            <a:gd name="adj2" fmla="val 327528"/>
            <a:gd name="adj3" fmla="val 11552519"/>
            <a:gd name="adj4" fmla="val 7559718"/>
            <a:gd name="adj5" fmla="val 5932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FD0DBD-EF7C-48DD-BE35-67D46C177081}">
      <dsp:nvSpPr>
        <dsp:cNvPr id="0" name=""/>
        <dsp:cNvSpPr/>
      </dsp:nvSpPr>
      <dsp:spPr>
        <a:xfrm>
          <a:off x="1442663" y="53644"/>
          <a:ext cx="5115221" cy="5115221"/>
        </a:xfrm>
        <a:prstGeom prst="circularArrow">
          <a:avLst>
            <a:gd name="adj1" fmla="val 5085"/>
            <a:gd name="adj2" fmla="val 327528"/>
            <a:gd name="adj3" fmla="val 15872148"/>
            <a:gd name="adj4" fmla="val 11880111"/>
            <a:gd name="adj5" fmla="val 5932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3B4F98-E510-459A-9D4C-2255781CF9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818AA24-4764-476C-BD68-2AD110E265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C166245-3020-4DE0-BA06-FE9C699EC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732DB-18DF-4C2F-973E-5011F5F180BA}" type="datetimeFigureOut">
              <a:rPr lang="es-CO" smtClean="0"/>
              <a:t>20/03/2025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2DB4E2F-D6E9-49D5-9CF4-25B572F93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E22FD8E-E02E-40F3-93D1-FA3CE9D33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7901F-4661-4CBA-BF79-C4A0075E315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715573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45B380-3107-45D0-B11A-6CF4D381F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8D3E8B3-B144-4FFF-B0A6-84231544A7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2FD7E6E-1E13-4A6B-A2B6-B46D1D1AA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732DB-18DF-4C2F-973E-5011F5F180BA}" type="datetimeFigureOut">
              <a:rPr lang="es-CO" smtClean="0"/>
              <a:t>20/03/2025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168B916-B948-4864-989B-C4EF4DBCE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E4E79AD-A9E0-4F54-9024-A44E0BEFA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7901F-4661-4CBA-BF79-C4A0075E315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83007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453C444-D6C5-434C-B085-A522C95105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E907EC5-E129-4978-BA2B-70B3EBF6A8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43CC8C0-4961-4CBC-9A93-7B5FF0DB9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732DB-18DF-4C2F-973E-5011F5F180BA}" type="datetimeFigureOut">
              <a:rPr lang="es-CO" smtClean="0"/>
              <a:t>20/03/2025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3A6C00F-152F-4CFE-A6E0-5BC94AF0C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857FEDB-6A6A-4C58-8746-924AD3B16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7901F-4661-4CBA-BF79-C4A0075E315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28428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BBA678-3B4E-427E-9450-82E2675EF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142945-BB3A-4C47-BC0A-0F1B562C2F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B7494F-F5E1-4636-BEC4-7B840BCDB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732DB-18DF-4C2F-973E-5011F5F180BA}" type="datetimeFigureOut">
              <a:rPr lang="es-CO" smtClean="0"/>
              <a:t>20/03/2025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7CD91C6-7B7F-4949-851C-C307241C3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A6BB8B9-14C2-4D95-988C-49ED90DC5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7901F-4661-4CBA-BF79-C4A0075E315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93429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D2FFEB-F0EC-4558-89F6-C9B8708F8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73CFE6-AC13-4688-A15D-F711865414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9188F8F-3B92-47BD-BEF2-4E5FC0B16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732DB-18DF-4C2F-973E-5011F5F180BA}" type="datetimeFigureOut">
              <a:rPr lang="es-CO" smtClean="0"/>
              <a:t>20/03/2025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78F037B-81D0-422F-90B1-79393309E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BB1EF6F-B943-4B6E-BE72-9882F26AF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7901F-4661-4CBA-BF79-C4A0075E315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40472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CA4A97-F0AC-4F7F-B198-DD892A0CB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1D3E465-D5CF-44F1-9653-2399DB05A0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129C78F-7BD0-4979-961D-7D2BCCAF81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D16B540-C4DC-489F-B6D3-B8D03A35E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732DB-18DF-4C2F-973E-5011F5F180BA}" type="datetimeFigureOut">
              <a:rPr lang="es-CO" smtClean="0"/>
              <a:t>20/03/2025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476365F-B5F1-4FAC-A91A-4CB07B684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CCD1B78-5EBD-4670-A357-8DF212156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7901F-4661-4CBA-BF79-C4A0075E315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39125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219001-D9F9-458B-B010-E02880DFD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046D71D-5390-4095-B416-6351FE5E3D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CA3A5B1-3F3D-48E9-83E2-05133C79CB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4241971-B102-42A4-98D8-D3BC7B127D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F40234E-00B7-493F-8246-AB952450E7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2B8DF66-1B5E-4E02-A9BC-008432ED0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732DB-18DF-4C2F-973E-5011F5F180BA}" type="datetimeFigureOut">
              <a:rPr lang="es-CO" smtClean="0"/>
              <a:t>20/03/2025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3E657AF-1B79-4358-B47B-364158A87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ED6CFB5-BDF4-41E9-92A8-EAB365ABA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7901F-4661-4CBA-BF79-C4A0075E315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73981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89F958-2F4F-4408-8150-30E21DB52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20D3964-D96A-489F-B197-198879978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732DB-18DF-4C2F-973E-5011F5F180BA}" type="datetimeFigureOut">
              <a:rPr lang="es-CO" smtClean="0"/>
              <a:t>20/03/2025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67BDFDC-43AE-47F3-9960-D50C02F2F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83DE115-2A81-4DE1-AD03-7B930A66A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7901F-4661-4CBA-BF79-C4A0075E315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59541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ED1BCE6-B254-42B9-90E1-5B1934BE8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732DB-18DF-4C2F-973E-5011F5F180BA}" type="datetimeFigureOut">
              <a:rPr lang="es-CO" smtClean="0"/>
              <a:t>20/03/2025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A748EA2-132D-46D7-AB5D-0AA7C2425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532E072-316E-40A1-905D-D330D74A9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7901F-4661-4CBA-BF79-C4A0075E315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88589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F9DA8F-B38F-4D3C-857D-1EBE2768B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16F1813-C90A-4B8C-A498-D675AD2F2E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54618A8-CB9C-46B4-A1D3-076B518C2D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051CB02-372B-4E3C-A6B9-E8C5AA091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732DB-18DF-4C2F-973E-5011F5F180BA}" type="datetimeFigureOut">
              <a:rPr lang="es-CO" smtClean="0"/>
              <a:t>20/03/2025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B62A60B-C739-4FB8-8F87-06857CB62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005B6EE-763B-48A3-80D5-A2261E057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7901F-4661-4CBA-BF79-C4A0075E315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31916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8C028C-3F87-4491-A351-CFD9B2229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D0F8090-9CFD-435D-9394-1481B5842E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D143C8C-9CEB-4A81-B4A7-CAD41FF0AA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1D7A1FC-C577-45E7-809C-1DF70C7B0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732DB-18DF-4C2F-973E-5011F5F180BA}" type="datetimeFigureOut">
              <a:rPr lang="es-CO" smtClean="0"/>
              <a:t>20/03/2025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07C85BB-D697-4E2C-B752-46B2055E3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1453B86-0686-4FC4-9E95-52F046014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7901F-4661-4CBA-BF79-C4A0075E315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99870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1F30BBC-2F1B-4CAF-9062-62DACACA5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0347367-2A57-45B6-B4BA-70706BB3B2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5AA3BBA-F4CC-48B6-99AF-A892BAB01C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3732DB-18DF-4C2F-973E-5011F5F180BA}" type="datetimeFigureOut">
              <a:rPr lang="es-CO" smtClean="0"/>
              <a:t>20/03/2025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1D57C67-B8EE-497C-8C59-E04218AE2F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CE75E58-99C7-498A-B0BA-9FDAE684C8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C7901F-4661-4CBA-BF79-C4A0075E315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28484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949161" y="4263150"/>
            <a:ext cx="8848579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6600" b="0" cap="none" spc="0" dirty="0" smtClean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Rutas del Talento Humano</a:t>
            </a:r>
            <a:endParaRPr lang="es-ES" sz="6600" b="0" cap="none" spc="0" dirty="0">
              <a:ln w="0"/>
              <a:solidFill>
                <a:schemeClr val="tx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6302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1230790559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4" name="Conector angular 3"/>
          <p:cNvCxnSpPr/>
          <p:nvPr/>
        </p:nvCxnSpPr>
        <p:spPr>
          <a:xfrm flipV="1">
            <a:off x="7652825" y="992779"/>
            <a:ext cx="1334421" cy="418010"/>
          </a:xfrm>
          <a:prstGeom prst="bentConnector3">
            <a:avLst/>
          </a:prstGeom>
          <a:ln>
            <a:solidFill>
              <a:schemeClr val="accent2">
                <a:lumMod val="50000"/>
              </a:schemeClr>
            </a:solidFill>
            <a:prstDash val="lgDashDot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Rectángulo redondeado 4"/>
          <p:cNvSpPr/>
          <p:nvPr/>
        </p:nvSpPr>
        <p:spPr>
          <a:xfrm>
            <a:off x="8987246" y="647215"/>
            <a:ext cx="2364377" cy="691123"/>
          </a:xfrm>
          <a:prstGeom prst="round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4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Felicidad nos hace productivos</a:t>
            </a:r>
            <a:endParaRPr lang="es-CO" sz="14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Conector angular 5"/>
          <p:cNvCxnSpPr/>
          <p:nvPr/>
        </p:nvCxnSpPr>
        <p:spPr>
          <a:xfrm flipV="1">
            <a:off x="8496886" y="3565555"/>
            <a:ext cx="1294228" cy="555602"/>
          </a:xfrm>
          <a:prstGeom prst="bentConnector3">
            <a:avLst/>
          </a:prstGeom>
          <a:ln>
            <a:solidFill>
              <a:schemeClr val="bg1">
                <a:lumMod val="65000"/>
              </a:schemeClr>
            </a:solidFill>
            <a:prstDash val="lgDashDot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Rectángulo redondeado 6"/>
          <p:cNvSpPr/>
          <p:nvPr/>
        </p:nvSpPr>
        <p:spPr>
          <a:xfrm>
            <a:off x="9791114" y="3219992"/>
            <a:ext cx="2364377" cy="691123"/>
          </a:xfrm>
          <a:prstGeom prst="round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4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Liderando el talento</a:t>
            </a:r>
            <a:endParaRPr lang="es-CO" sz="14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Conector angular 8"/>
          <p:cNvCxnSpPr/>
          <p:nvPr/>
        </p:nvCxnSpPr>
        <p:spPr>
          <a:xfrm rot="10800000" flipV="1">
            <a:off x="4825220" y="5890693"/>
            <a:ext cx="1270780" cy="320090"/>
          </a:xfrm>
          <a:prstGeom prst="bentConnector3">
            <a:avLst/>
          </a:prstGeom>
          <a:ln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Rectángulo redondeado 10"/>
          <p:cNvSpPr/>
          <p:nvPr/>
        </p:nvSpPr>
        <p:spPr>
          <a:xfrm>
            <a:off x="2460841" y="5890693"/>
            <a:ext cx="2364377" cy="691123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4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 servicio de los ciudadanos</a:t>
            </a:r>
            <a:endParaRPr lang="es-CO" sz="14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Conector angular 11"/>
          <p:cNvCxnSpPr/>
          <p:nvPr/>
        </p:nvCxnSpPr>
        <p:spPr>
          <a:xfrm flipV="1">
            <a:off x="2460841" y="3846408"/>
            <a:ext cx="1403420" cy="549498"/>
          </a:xfrm>
          <a:prstGeom prst="bentConnector3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prstDash val="lgDashDot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Rectángulo redondeado 12"/>
          <p:cNvSpPr/>
          <p:nvPr/>
        </p:nvSpPr>
        <p:spPr>
          <a:xfrm>
            <a:off x="116784" y="4050344"/>
            <a:ext cx="2364377" cy="691123"/>
          </a:xfrm>
          <a:prstGeom prst="round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4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cultura de hacer las cosas bien</a:t>
            </a:r>
            <a:endParaRPr lang="es-CO" sz="14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Conector angular 14"/>
          <p:cNvCxnSpPr/>
          <p:nvPr/>
        </p:nvCxnSpPr>
        <p:spPr>
          <a:xfrm rot="16200000" flipH="1">
            <a:off x="3948032" y="1115686"/>
            <a:ext cx="512063" cy="361406"/>
          </a:xfrm>
          <a:prstGeom prst="bentConnector3">
            <a:avLst/>
          </a:prstGeom>
          <a:ln>
            <a:solidFill>
              <a:schemeClr val="accent6">
                <a:lumMod val="75000"/>
              </a:schemeClr>
            </a:solidFill>
            <a:prstDash val="lgDashDot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Rectángulo redondeado 21"/>
          <p:cNvSpPr/>
          <p:nvPr/>
        </p:nvSpPr>
        <p:spPr>
          <a:xfrm>
            <a:off x="2682072" y="349234"/>
            <a:ext cx="2364377" cy="691123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4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Conociendo el talento</a:t>
            </a:r>
            <a:endParaRPr lang="es-CO" sz="14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8734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1161" y="15473"/>
            <a:ext cx="1215757" cy="1215757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2062897" y="-55632"/>
            <a:ext cx="884857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6600" b="0" cap="none" spc="0" dirty="0" smtClean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Ruta de la Felicidad</a:t>
            </a:r>
            <a:endParaRPr lang="es-ES" sz="6600" b="0" cap="none" spc="0" dirty="0">
              <a:ln w="0"/>
              <a:solidFill>
                <a:schemeClr val="tx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0" name="Picture 6" descr="14.400+ Iconos De Transporte La Planificación De Rutas Y Ilustraciones de  Stock, gráficos vectoriales libres de derechos y clip art - iSto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424" y="840710"/>
            <a:ext cx="7122492" cy="582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lipse 7"/>
          <p:cNvSpPr/>
          <p:nvPr/>
        </p:nvSpPr>
        <p:spPr>
          <a:xfrm>
            <a:off x="7737231" y="3755360"/>
            <a:ext cx="2973852" cy="1178718"/>
          </a:xfrm>
          <a:prstGeom prst="rect">
            <a:avLst/>
          </a:prstGeom>
          <a:ln>
            <a:noFill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Elipse 4"/>
          <p:cNvSpPr txBox="1"/>
          <p:nvPr/>
        </p:nvSpPr>
        <p:spPr>
          <a:xfrm>
            <a:off x="7044907" y="4100598"/>
            <a:ext cx="4358500" cy="833480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98386" tIns="72390" rIns="72390" bIns="72390" numCol="1" spcCol="1270" anchor="ctr" anchorCtr="0">
            <a:noAutofit/>
          </a:bodyPr>
          <a:lstStyle/>
          <a:p>
            <a:pPr lvl="0" algn="just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2400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Programa de Riesgo Psicosocial</a:t>
            </a:r>
            <a:endParaRPr lang="es-ES" sz="24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-309489" y="2798927"/>
            <a:ext cx="40092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CO" sz="2400" dirty="0">
                <a:latin typeface="Arial" panose="020B0604020202020204" pitchFamily="34" charset="0"/>
                <a:cs typeface="Arial" panose="020B0604020202020204" pitchFamily="34" charset="0"/>
              </a:rPr>
              <a:t>Programa de Estilos de Vida Saludable</a:t>
            </a:r>
          </a:p>
        </p:txBody>
      </p:sp>
      <p:sp>
        <p:nvSpPr>
          <p:cNvPr id="3" name="Rectángulo 2"/>
          <p:cNvSpPr/>
          <p:nvPr/>
        </p:nvSpPr>
        <p:spPr>
          <a:xfrm>
            <a:off x="7418287" y="1410097"/>
            <a:ext cx="54857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Programa de Bienestar Social e Incentivos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1058641" y="1231230"/>
            <a:ext cx="27959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Grupo SST – </a:t>
            </a:r>
            <a:r>
              <a:rPr lang="pt-B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Plan</a:t>
            </a: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Anual de </a:t>
            </a:r>
            <a:r>
              <a:rPr lang="pt-B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Trabajo</a:t>
            </a: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4385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128534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661</TotalTime>
  <Words>73</Words>
  <Application>Microsoft Office PowerPoint</Application>
  <PresentationFormat>Panorámica</PresentationFormat>
  <Paragraphs>16</Paragraphs>
  <Slides>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Prensa UTS</dc:creator>
  <cp:lastModifiedBy>Comunicaciones Talento Humano</cp:lastModifiedBy>
  <cp:revision>16</cp:revision>
  <dcterms:created xsi:type="dcterms:W3CDTF">2025-02-11T16:41:12Z</dcterms:created>
  <dcterms:modified xsi:type="dcterms:W3CDTF">2025-03-20T20:24:10Z</dcterms:modified>
</cp:coreProperties>
</file>