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0" d="100"/>
          <a:sy n="120" d="100"/>
        </p:scale>
        <p:origin x="-117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6480F-8042-4B4E-98B8-18CF95671DD8}" type="datetimeFigureOut">
              <a:rPr lang="es-CO" smtClean="0"/>
              <a:t>20/03/2025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C944-341C-4698-866B-E20AF653C56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4887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6480F-8042-4B4E-98B8-18CF95671DD8}" type="datetimeFigureOut">
              <a:rPr lang="es-CO" smtClean="0"/>
              <a:t>20/03/2025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C944-341C-4698-866B-E20AF653C56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08385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6480F-8042-4B4E-98B8-18CF95671DD8}" type="datetimeFigureOut">
              <a:rPr lang="es-CO" smtClean="0"/>
              <a:t>20/03/2025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C944-341C-4698-866B-E20AF653C56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1510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6480F-8042-4B4E-98B8-18CF95671DD8}" type="datetimeFigureOut">
              <a:rPr lang="es-CO" smtClean="0"/>
              <a:t>20/03/2025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C944-341C-4698-866B-E20AF653C56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32859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6480F-8042-4B4E-98B8-18CF95671DD8}" type="datetimeFigureOut">
              <a:rPr lang="es-CO" smtClean="0"/>
              <a:t>20/03/2025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C944-341C-4698-866B-E20AF653C56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524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6480F-8042-4B4E-98B8-18CF95671DD8}" type="datetimeFigureOut">
              <a:rPr lang="es-CO" smtClean="0"/>
              <a:t>20/03/2025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C944-341C-4698-866B-E20AF653C56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8377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6480F-8042-4B4E-98B8-18CF95671DD8}" type="datetimeFigureOut">
              <a:rPr lang="es-CO" smtClean="0"/>
              <a:t>20/03/2025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C944-341C-4698-866B-E20AF653C56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2106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6480F-8042-4B4E-98B8-18CF95671DD8}" type="datetimeFigureOut">
              <a:rPr lang="es-CO" smtClean="0"/>
              <a:t>20/03/2025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C944-341C-4698-866B-E20AF653C56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9742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6480F-8042-4B4E-98B8-18CF95671DD8}" type="datetimeFigureOut">
              <a:rPr lang="es-CO" smtClean="0"/>
              <a:t>20/03/2025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C944-341C-4698-866B-E20AF653C56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1164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6480F-8042-4B4E-98B8-18CF95671DD8}" type="datetimeFigureOut">
              <a:rPr lang="es-CO" smtClean="0"/>
              <a:t>20/03/2025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C944-341C-4698-866B-E20AF653C56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924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6480F-8042-4B4E-98B8-18CF95671DD8}" type="datetimeFigureOut">
              <a:rPr lang="es-CO" smtClean="0"/>
              <a:t>20/03/2025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C944-341C-4698-866B-E20AF653C56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72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6480F-8042-4B4E-98B8-18CF95671DD8}" type="datetimeFigureOut">
              <a:rPr lang="es-CO" smtClean="0"/>
              <a:t>20/03/2025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6C944-341C-4698-866B-E20AF653C56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048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31"/>
          <a:stretch/>
        </p:blipFill>
        <p:spPr>
          <a:xfrm>
            <a:off x="6433509" y="276446"/>
            <a:ext cx="3166467" cy="6581553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824" y="188329"/>
            <a:ext cx="3067991" cy="6323716"/>
          </a:xfrm>
          <a:prstGeom prst="rect">
            <a:avLst/>
          </a:prstGeom>
        </p:spPr>
      </p:pic>
      <p:sp>
        <p:nvSpPr>
          <p:cNvPr id="8" name="Elipse 7"/>
          <p:cNvSpPr/>
          <p:nvPr/>
        </p:nvSpPr>
        <p:spPr>
          <a:xfrm>
            <a:off x="4444409" y="1541721"/>
            <a:ext cx="1041990" cy="8506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Elipse 8"/>
          <p:cNvSpPr/>
          <p:nvPr/>
        </p:nvSpPr>
        <p:spPr>
          <a:xfrm>
            <a:off x="7265581" y="5564372"/>
            <a:ext cx="1041990" cy="8506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6249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05"/>
          <a:stretch/>
        </p:blipFill>
        <p:spPr>
          <a:xfrm>
            <a:off x="5775273" y="351806"/>
            <a:ext cx="2973438" cy="6156252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16"/>
          <a:stretch/>
        </p:blipFill>
        <p:spPr>
          <a:xfrm>
            <a:off x="2246488" y="351806"/>
            <a:ext cx="2973437" cy="6110448"/>
          </a:xfrm>
          <a:prstGeom prst="rect">
            <a:avLst/>
          </a:prstGeom>
        </p:spPr>
      </p:pic>
      <p:sp>
        <p:nvSpPr>
          <p:cNvPr id="8" name="Elipse 7"/>
          <p:cNvSpPr/>
          <p:nvPr/>
        </p:nvSpPr>
        <p:spPr>
          <a:xfrm>
            <a:off x="2604975" y="4199860"/>
            <a:ext cx="2169043" cy="4784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22590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TATIANA ORTIZ MACIAS</dc:creator>
  <cp:lastModifiedBy>LAURA TATIANA ORTIZ MACIAS</cp:lastModifiedBy>
  <cp:revision>1</cp:revision>
  <dcterms:created xsi:type="dcterms:W3CDTF">2025-03-20T16:07:43Z</dcterms:created>
  <dcterms:modified xsi:type="dcterms:W3CDTF">2025-03-20T16:08:07Z</dcterms:modified>
</cp:coreProperties>
</file>