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0" d="100"/>
          <a:sy n="120" d="100"/>
        </p:scale>
        <p:origin x="-11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887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838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151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85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52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837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210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974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16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924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72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480F-8042-4B4E-98B8-18CF95671DD8}" type="datetimeFigureOut">
              <a:rPr lang="es-CO" smtClean="0"/>
              <a:t>20/03/2025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6C944-341C-4698-866B-E20AF653C5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48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1"/>
          <a:stretch/>
        </p:blipFill>
        <p:spPr>
          <a:xfrm>
            <a:off x="6433509" y="276446"/>
            <a:ext cx="3166467" cy="658155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824" y="188329"/>
            <a:ext cx="3067991" cy="6323716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4444409" y="1541721"/>
            <a:ext cx="1041990" cy="8506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7265581" y="5564372"/>
            <a:ext cx="1041990" cy="8506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624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5"/>
          <a:stretch/>
        </p:blipFill>
        <p:spPr>
          <a:xfrm>
            <a:off x="5775273" y="351806"/>
            <a:ext cx="2973438" cy="615625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6"/>
          <a:stretch/>
        </p:blipFill>
        <p:spPr>
          <a:xfrm>
            <a:off x="2246488" y="351806"/>
            <a:ext cx="2973437" cy="6110448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2604975" y="4199860"/>
            <a:ext cx="2169043" cy="4784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2259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TATIANA ORTIZ MACIAS</dc:creator>
  <cp:lastModifiedBy>LAURA TATIANA ORTIZ MACIAS</cp:lastModifiedBy>
  <cp:revision>1</cp:revision>
  <dcterms:created xsi:type="dcterms:W3CDTF">2025-03-20T16:07:43Z</dcterms:created>
  <dcterms:modified xsi:type="dcterms:W3CDTF">2025-03-20T16:08:07Z</dcterms:modified>
</cp:coreProperties>
</file>